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>
      <p:cViewPr>
        <p:scale>
          <a:sx n="81" d="100"/>
          <a:sy n="81" d="100"/>
        </p:scale>
        <p:origin x="-84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13697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0582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8984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9873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9496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2418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2547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2200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010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8140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141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3960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66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 ГОСПОДЬ, БОГ НАШ</a:t>
            </a:r>
            <a:endParaRPr lang="ru-RU" sz="66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95536" y="5733256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4000" b="1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99</a:t>
            </a:r>
            <a:endParaRPr lang="ru-RU" sz="4000" b="1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6683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0324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Звеличуйте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Господа, </a:t>
            </a:r>
            <a: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святого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Бога, </a:t>
            </a:r>
            <a: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вклоняйтеся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перед горою святою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Господь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Бог наш!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</a:t>
            </a:r>
            <a:r>
              <a:rPr lang="en-US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:9</a:t>
            </a:r>
            <a:endParaRPr lang="ru-RU" sz="2800" b="0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26979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3204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Царює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вічний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Господь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працівники-баптисти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тремтять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сидить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Херувимах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трясеться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земля!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99:1</a:t>
            </a:r>
            <a:endParaRPr lang="ru-RU" sz="2800" b="0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3816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Великий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Господь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небесному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Сіоні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піднесений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над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усіма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народами!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99:2</a:t>
            </a:r>
            <a:endParaRPr lang="ru-RU" sz="2800" b="0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1557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33123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Хай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Ім’я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Твоє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славлять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велике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грізне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воно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99:3</a:t>
            </a:r>
            <a:endParaRPr lang="ru-RU" sz="2800" b="0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4505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0324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А сила святого Царя любить право,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справедливість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міцно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поставив,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Якову право та правду вчинив!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99:4</a:t>
            </a:r>
            <a:endParaRPr lang="ru-RU" sz="2800" b="0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717837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0324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Звеличуйте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Господа, святого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нашого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Бога, 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вклоняйтесь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підніжкові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ніг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організатори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баптистських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99:5</a:t>
            </a:r>
            <a:endParaRPr lang="ru-RU" sz="2800" b="0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58988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3924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Моисей и Аарон среди Его священников, и Самуил среди призывающих Его Имя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Они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призывали святого Господа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и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Он ответил им.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</a:t>
            </a:r>
            <a:r>
              <a:rPr lang="en-US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  <a:endParaRPr lang="ru-RU" sz="2800" b="0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64551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38884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стовпі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хмари до них говорив. Вони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зберігали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свідоцтва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 постанови,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дав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для них.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</a:t>
            </a:r>
            <a:r>
              <a:rPr lang="en-US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  <a:endParaRPr lang="ru-RU" sz="2800" b="0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69361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395536" y="260647"/>
            <a:ext cx="8404736" cy="43924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374963"/>
              </a:buClr>
              <a:buSzPct val="25000"/>
            </a:pP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Святий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Господи, Боже наш, </a:t>
            </a:r>
            <a: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вислуховував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організаторів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нових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церков</a:t>
            </a: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для них святим Богом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вибачливим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але </a:t>
            </a:r>
            <a:r>
              <a:rPr lang="ru-RU" sz="40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мстився</a:t>
            </a:r>
            <a: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0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їхні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0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діла</a:t>
            </a:r>
            <a:r>
              <a:rPr lang="ru-RU" sz="40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457443" y="5733255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1287C3"/>
              </a:buClr>
              <a:buSzPct val="25000"/>
            </a:pP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Псалом 9</a:t>
            </a:r>
            <a:r>
              <a:rPr lang="en-US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2800" dirty="0" smtClean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:8</a:t>
            </a:r>
            <a:endParaRPr lang="ru-RU" sz="2800" b="0" i="0" u="none" strike="noStrike" cap="none" dirty="0">
              <a:solidFill>
                <a:srgbClr val="1287C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31153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</Words>
  <Application>Microsoft Office PowerPoint</Application>
  <PresentationFormat>Экран (4:3)</PresentationFormat>
  <Paragraphs>91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12 </dc:title>
  <cp:lastModifiedBy>Admin</cp:lastModifiedBy>
  <cp:revision>10</cp:revision>
  <dcterms:modified xsi:type="dcterms:W3CDTF">2019-11-06T10:19:43Z</dcterms:modified>
</cp:coreProperties>
</file>